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18ca141d7e7a86bf_8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18ca141d7e7a86bf_8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18ca141d7e7a86bf_8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h18ca141d7e7a86bf_8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18ca141d7e7a86b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18ca141d7e7a86b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18ca141d7e7a86bf_8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18ca141d7e7a86bf_8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18ca141d7e7a86bf_8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h18ca141d7e7a86bf_8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18ca141d7e7a86bf_8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18ca141d7e7a86bf_8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1b69c474dcb7fb4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h1b69c474dcb7fb4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pic>
        <p:nvPicPr>
          <p:cNvPr id="13" name="Google Shape;13;p2" title="map_background.jpg"/>
          <p:cNvPicPr preferRelativeResize="0"/>
          <p:nvPr/>
        </p:nvPicPr>
        <p:blipFill rotWithShape="1">
          <a:blip r:embed="rId2">
            <a:alphaModFix amt="67000"/>
          </a:blip>
          <a:srcRect b="13341" l="25353" r="17534" t="10509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48575" y="2157925"/>
            <a:ext cx="8520600" cy="25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4500"/>
              <a:buNone/>
              <a:defRPr b="1" sz="4500">
                <a:solidFill>
                  <a:srgbClr val="00285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8575" y="2157925"/>
            <a:ext cx="8520600" cy="25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2000"/>
              <a:buChar char="●"/>
              <a:defRPr sz="2000">
                <a:solidFill>
                  <a:srgbClr val="002856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○"/>
              <a:defRPr>
                <a:solidFill>
                  <a:srgbClr val="002856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■"/>
              <a:defRPr>
                <a:solidFill>
                  <a:srgbClr val="002856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●"/>
              <a:defRPr>
                <a:solidFill>
                  <a:srgbClr val="002856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○"/>
              <a:defRPr>
                <a:solidFill>
                  <a:srgbClr val="002856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■"/>
              <a:defRPr>
                <a:solidFill>
                  <a:srgbClr val="002856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●"/>
              <a:defRPr>
                <a:solidFill>
                  <a:srgbClr val="002856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○"/>
              <a:defRPr>
                <a:solidFill>
                  <a:srgbClr val="002856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2856"/>
              </a:buClr>
              <a:buSzPts val="1400"/>
              <a:buChar char="■"/>
              <a:defRPr>
                <a:solidFill>
                  <a:srgbClr val="002856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ascaad_mav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325" y="219650"/>
            <a:ext cx="1775364" cy="60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logo_lac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75126" y="205475"/>
            <a:ext cx="1099551" cy="63503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836100" y="1413100"/>
            <a:ext cx="7471800" cy="14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500">
                <a:solidFill>
                  <a:srgbClr val="002856"/>
                </a:solidFill>
              </a:rPr>
              <a:t>Presentation Title: Arial Bold, 45 pt</a:t>
            </a:r>
            <a:endParaRPr b="1" sz="4500">
              <a:solidFill>
                <a:srgbClr val="002856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08075" y="3156450"/>
            <a:ext cx="7471800" cy="14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>
                <a:solidFill>
                  <a:srgbClr val="002856"/>
                </a:solidFill>
              </a:rPr>
              <a:t>Presenter Name</a:t>
            </a:r>
            <a:endParaRPr sz="2000">
              <a:solidFill>
                <a:srgbClr val="00285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>
                <a:solidFill>
                  <a:srgbClr val="002856"/>
                </a:solidFill>
              </a:rPr>
              <a:t>Department</a:t>
            </a:r>
            <a:endParaRPr sz="2000">
              <a:solidFill>
                <a:srgbClr val="00285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>
                <a:solidFill>
                  <a:srgbClr val="002856"/>
                </a:solidFill>
              </a:rPr>
              <a:t>Organisation</a:t>
            </a:r>
            <a:endParaRPr sz="2000">
              <a:solidFill>
                <a:srgbClr val="00285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>
                <a:solidFill>
                  <a:srgbClr val="002856"/>
                </a:solidFill>
              </a:rPr>
              <a:t>Arial, 20pt</a:t>
            </a:r>
            <a:endParaRPr sz="2000">
              <a:solidFill>
                <a:srgbClr val="0028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2856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979550" y="4899800"/>
            <a:ext cx="5184900" cy="24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000">
                <a:solidFill>
                  <a:srgbClr val="333333"/>
                </a:solidFill>
              </a:rPr>
              <a:t>ASCAAD 2026</a:t>
            </a:r>
            <a:r>
              <a:rPr b="1" lang="tr" sz="1000">
                <a:solidFill>
                  <a:srgbClr val="333333"/>
                </a:solidFill>
              </a:rPr>
              <a:t> Situated Intelligence - Emerging Forms of Computational Practices</a:t>
            </a:r>
            <a:r>
              <a:rPr b="1" lang="tr" sz="1000">
                <a:solidFill>
                  <a:schemeClr val="dk1"/>
                </a:solidFill>
              </a:rPr>
              <a:t> </a:t>
            </a:r>
            <a:endParaRPr b="1" sz="1000">
              <a:solidFill>
                <a:srgbClr val="002856"/>
              </a:solidFill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-9600" y="489980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map_background.jpg"/>
          <p:cNvPicPr preferRelativeResize="0"/>
          <p:nvPr/>
        </p:nvPicPr>
        <p:blipFill rotWithShape="1">
          <a:blip r:embed="rId3">
            <a:alphaModFix amt="0"/>
          </a:blip>
          <a:srcRect b="13341" l="25353" r="17534" t="10509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" name="Google Shape;66;p14"/>
          <p:cNvCxnSpPr/>
          <p:nvPr/>
        </p:nvCxnSpPr>
        <p:spPr>
          <a:xfrm>
            <a:off x="-9600" y="357309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4"/>
          <p:cNvSpPr txBox="1"/>
          <p:nvPr/>
        </p:nvSpPr>
        <p:spPr>
          <a:xfrm>
            <a:off x="-9600" y="0"/>
            <a:ext cx="13848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rgbClr val="002856"/>
                </a:solidFill>
              </a:rPr>
              <a:t>Istanbul, Türkiye</a:t>
            </a:r>
            <a:endParaRPr sz="1000">
              <a:solidFill>
                <a:srgbClr val="0028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rgbClr val="002856"/>
                </a:solidFill>
              </a:rPr>
              <a:t>November 3–5, 2026 </a:t>
            </a:r>
            <a:endParaRPr sz="1000">
              <a:solidFill>
                <a:srgbClr val="002856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1514400" y="0"/>
            <a:ext cx="65820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rgbClr val="002856"/>
                </a:solidFill>
              </a:rPr>
              <a:t>Please insert your manuscript title here</a:t>
            </a:r>
            <a:endParaRPr b="1" sz="1300">
              <a:solidFill>
                <a:srgbClr val="002856"/>
              </a:solidFill>
            </a:endParaRPr>
          </a:p>
        </p:txBody>
      </p:sp>
      <p:pic>
        <p:nvPicPr>
          <p:cNvPr id="69" name="Google Shape;69;p14" title="ascaad_mav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" y="4785298"/>
            <a:ext cx="998899" cy="3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 title="logo_laci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5328" y="4777197"/>
            <a:ext cx="618670" cy="357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Google Shape;71;p14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 title="map_background.jpg"/>
          <p:cNvPicPr preferRelativeResize="0"/>
          <p:nvPr/>
        </p:nvPicPr>
        <p:blipFill rotWithShape="1">
          <a:blip r:embed="rId3">
            <a:alphaModFix amt="0"/>
          </a:blip>
          <a:srcRect b="13341" l="25353" r="17534" t="10509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ascaad_mav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" y="4785298"/>
            <a:ext cx="998899" cy="3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 title="logo_laci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5328" y="4777197"/>
            <a:ext cx="618670" cy="357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" name="Google Shape;79;p15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6"/>
          <p:cNvCxnSpPr/>
          <p:nvPr/>
        </p:nvCxnSpPr>
        <p:spPr>
          <a:xfrm>
            <a:off x="-9600" y="357309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6"/>
          <p:cNvSpPr txBox="1"/>
          <p:nvPr/>
        </p:nvSpPr>
        <p:spPr>
          <a:xfrm>
            <a:off x="-9600" y="0"/>
            <a:ext cx="13848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rgbClr val="002856"/>
                </a:solidFill>
              </a:rPr>
              <a:t>Istanbul, Türkiye</a:t>
            </a:r>
            <a:endParaRPr sz="1000">
              <a:solidFill>
                <a:srgbClr val="00285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rgbClr val="002856"/>
                </a:solidFill>
              </a:rPr>
              <a:t>November 3–5, 2026 </a:t>
            </a:r>
            <a:endParaRPr sz="1000">
              <a:solidFill>
                <a:srgbClr val="002856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1514400" y="0"/>
            <a:ext cx="65820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rgbClr val="002856"/>
                </a:solidFill>
              </a:rPr>
              <a:t>Please insert your manuscript title here</a:t>
            </a:r>
            <a:endParaRPr b="1" sz="1300">
              <a:solidFill>
                <a:srgbClr val="002856"/>
              </a:solidFill>
            </a:endParaRPr>
          </a:p>
        </p:txBody>
      </p:sp>
      <p:pic>
        <p:nvPicPr>
          <p:cNvPr id="87" name="Google Shape;87;p16" title="ascaad_mav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4785298"/>
            <a:ext cx="998899" cy="3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logo_lac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5328" y="4777197"/>
            <a:ext cx="618670" cy="357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" name="Google Shape;89;p16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 title="ascaad_mav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" y="4785298"/>
            <a:ext cx="998899" cy="3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logo_lac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5328" y="4777197"/>
            <a:ext cx="618670" cy="357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17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856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18"/>
          <p:cNvCxnSpPr/>
          <p:nvPr/>
        </p:nvCxnSpPr>
        <p:spPr>
          <a:xfrm>
            <a:off x="-9600" y="357309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8"/>
          <p:cNvSpPr txBox="1"/>
          <p:nvPr/>
        </p:nvSpPr>
        <p:spPr>
          <a:xfrm>
            <a:off x="-9600" y="0"/>
            <a:ext cx="13848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chemeClr val="lt1"/>
                </a:solidFill>
              </a:rPr>
              <a:t>Istanbul, Türkiye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" sz="1000">
                <a:solidFill>
                  <a:schemeClr val="lt1"/>
                </a:solidFill>
              </a:rPr>
              <a:t>November 3–5, 2026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1514400" y="0"/>
            <a:ext cx="65820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chemeClr val="lt1"/>
                </a:solidFill>
              </a:rPr>
              <a:t>Please insert your manuscript title here</a:t>
            </a:r>
            <a:endParaRPr b="1" sz="1300">
              <a:solidFill>
                <a:schemeClr val="lt1"/>
              </a:solidFill>
            </a:endParaRPr>
          </a:p>
        </p:txBody>
      </p:sp>
      <p:cxnSp>
        <p:nvCxnSpPr>
          <p:cNvPr id="104" name="Google Shape;104;p18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5" name="Google Shape;105;p18" title="ASCAAD_WHITE_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4786211"/>
            <a:ext cx="999507" cy="34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 title="logo_beya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7058" y="4780852"/>
            <a:ext cx="626944" cy="3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856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19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2" name="Google Shape;112;p19" title="ASCAAD_WHITE_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" y="4786211"/>
            <a:ext cx="999507" cy="34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logo_beya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7058" y="4780852"/>
            <a:ext cx="626944" cy="3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0" title="map_background.jpg"/>
          <p:cNvPicPr preferRelativeResize="0"/>
          <p:nvPr/>
        </p:nvPicPr>
        <p:blipFill rotWithShape="1">
          <a:blip r:embed="rId3">
            <a:alphaModFix amt="0"/>
          </a:blip>
          <a:srcRect b="13341" l="25353" r="17534" t="10509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 title="ascaad_mav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" y="4785298"/>
            <a:ext cx="998899" cy="34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 title="logo_laci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25328" y="4777197"/>
            <a:ext cx="618670" cy="357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20"/>
          <p:cNvCxnSpPr/>
          <p:nvPr/>
        </p:nvCxnSpPr>
        <p:spPr>
          <a:xfrm>
            <a:off x="-9600" y="4767551"/>
            <a:ext cx="9163200" cy="0"/>
          </a:xfrm>
          <a:prstGeom prst="straightConnector1">
            <a:avLst/>
          </a:prstGeom>
          <a:noFill/>
          <a:ln cap="flat" cmpd="sng" w="9525">
            <a:solidFill>
              <a:srgbClr val="02A6A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20"/>
          <p:cNvSpPr txBox="1"/>
          <p:nvPr/>
        </p:nvSpPr>
        <p:spPr>
          <a:xfrm>
            <a:off x="1281000" y="2214450"/>
            <a:ext cx="65820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1300">
                <a:solidFill>
                  <a:srgbClr val="002856"/>
                </a:solidFill>
              </a:rPr>
              <a:t>Contact</a:t>
            </a:r>
            <a:endParaRPr b="1" sz="1300">
              <a:solidFill>
                <a:srgbClr val="002856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" sz="1300">
                <a:solidFill>
                  <a:srgbClr val="002856"/>
                </a:solidFill>
              </a:rPr>
              <a:t>e-mail address or other preferred contact info</a:t>
            </a:r>
            <a:endParaRPr sz="1300">
              <a:solidFill>
                <a:srgbClr val="00285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scaad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